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92" r:id="rId3"/>
    <p:sldId id="303" r:id="rId4"/>
    <p:sldId id="287" r:id="rId5"/>
    <p:sldId id="288" r:id="rId6"/>
    <p:sldId id="293" r:id="rId7"/>
    <p:sldId id="261" r:id="rId8"/>
    <p:sldId id="262" r:id="rId9"/>
    <p:sldId id="307" r:id="rId10"/>
    <p:sldId id="296" r:id="rId11"/>
    <p:sldId id="304" r:id="rId12"/>
    <p:sldId id="302" r:id="rId13"/>
    <p:sldId id="301" r:id="rId14"/>
    <p:sldId id="306" r:id="rId15"/>
    <p:sldId id="298" r:id="rId16"/>
    <p:sldId id="2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3738" autoAdjust="0"/>
  </p:normalViewPr>
  <p:slideViewPr>
    <p:cSldViewPr snapToGrid="0">
      <p:cViewPr varScale="1">
        <p:scale>
          <a:sx n="81" d="100"/>
          <a:sy n="81" d="100"/>
        </p:scale>
        <p:origin x="141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08/12/2023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Issac.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 a wacky blend of a fast-paced physics fighter, and we did</a:t>
            </a:r>
          </a:p>
          <a:p>
            <a:pPr marL="0" indent="0">
              <a:buNone/>
            </a:pPr>
            <a:r>
              <a:rPr lang="en-US" dirty="0">
                <a:cs typeface="Calibri"/>
              </a:rPr>
              <a:t>Core concept has passed the proof of concept and has potential based on our playtests</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14</a:t>
            </a:fld>
            <a:endParaRPr lang="en-GB"/>
          </a:p>
        </p:txBody>
      </p:sp>
    </p:spTree>
    <p:extLst>
      <p:ext uri="{BB962C8B-B14F-4D97-AF65-F5344CB8AC3E}">
        <p14:creationId xmlns:p14="http://schemas.microsoft.com/office/powerpoint/2010/main" val="2098519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Got overconfident when we got ahead of schedule – should have started polish sooner</a:t>
            </a:r>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3055934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16</a:t>
            </a:fld>
            <a:endParaRPr lang="en-GB"/>
          </a:p>
        </p:txBody>
      </p:sp>
    </p:spTree>
    <p:extLst>
      <p:ext uri="{BB962C8B-B14F-4D97-AF65-F5344CB8AC3E}">
        <p14:creationId xmlns:p14="http://schemas.microsoft.com/office/powerpoint/2010/main" val="75619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Clash of Cos</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1477328"/>
          </a:xfrm>
          <a:prstGeom prst="rect">
            <a:avLst/>
          </a:prstGeom>
          <a:noFill/>
        </p:spPr>
        <p:txBody>
          <a:bodyPr wrap="square" rtlCol="0">
            <a:spAutoFit/>
          </a:bodyPr>
          <a:lstStyle/>
          <a:p>
            <a:r>
              <a:rPr lang="en-GB" dirty="0"/>
              <a:t>Physics can be surprisingly technical, dodging then using that momentum to attack. That is what we wanted for ourselves.</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most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246866" y="4529201"/>
            <a:ext cx="3698267" cy="2031325"/>
          </a:xfrm>
          <a:prstGeom prst="rect">
            <a:avLst/>
          </a:prstGeom>
          <a:noFill/>
        </p:spPr>
        <p:txBody>
          <a:bodyPr wrap="square" rtlCol="0">
            <a:spAutoFit/>
          </a:bodyPr>
          <a:lstStyle/>
          <a:p>
            <a:r>
              <a:rPr lang="en-GB" dirty="0"/>
              <a:t>Using Unreal ragdoll was both easy and a challenge. The best way to use the Ragdoll for our attack was the have the character have a hitbox on the arm and let the player swing the arm in a ragdoll like fashion.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155643" y="4529201"/>
            <a:ext cx="3782878" cy="1200329"/>
          </a:xfrm>
          <a:prstGeom prst="rect">
            <a:avLst/>
          </a:prstGeom>
          <a:noFill/>
        </p:spPr>
        <p:txBody>
          <a:bodyPr wrap="square" rtlCol="0">
            <a:spAutoFit/>
          </a:bodyPr>
          <a:lstStyle/>
          <a:p>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1665986" y="2374586"/>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6827748" y="2374586"/>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253478" y="4529201"/>
            <a:ext cx="3698267" cy="2585323"/>
          </a:xfrm>
          <a:prstGeom prst="rect">
            <a:avLst/>
          </a:prstGeom>
          <a:noFill/>
        </p:spPr>
        <p:txBody>
          <a:bodyPr wrap="square" rtlCol="0">
            <a:spAutoFit/>
          </a:bodyPr>
          <a:lstStyle/>
          <a:p>
            <a:r>
              <a:rPr lang="en-GB" dirty="0"/>
              <a:t>We also worked on some of the ‘Gods’ abilities that the player could use. Zeus would grant the player a taser that can stun enemies. This was simply made by creating a projectile that can be fired after grabbing a pickup and making the enemy stuck in a stun animation if hit</a:t>
            </a:r>
          </a:p>
          <a:p>
            <a:endParaRPr lang="en-GB" dirty="0"/>
          </a:p>
        </p:txBody>
      </p:sp>
      <p:sp>
        <p:nvSpPr>
          <p:cNvPr id="5" name="TextBox 4">
            <a:extLst>
              <a:ext uri="{FF2B5EF4-FFF2-40B4-BE49-F238E27FC236}">
                <a16:creationId xmlns:a16="http://schemas.microsoft.com/office/drawing/2014/main" id="{831E260C-3817-D134-E76B-B79357047E85}"/>
              </a:ext>
            </a:extLst>
          </p:cNvPr>
          <p:cNvSpPr txBox="1"/>
          <p:nvPr/>
        </p:nvSpPr>
        <p:spPr>
          <a:xfrm>
            <a:off x="137292" y="1420479"/>
            <a:ext cx="11723145" cy="954107"/>
          </a:xfrm>
          <a:prstGeom prst="rect">
            <a:avLst/>
          </a:prstGeom>
          <a:noFill/>
        </p:spPr>
        <p:txBody>
          <a:bodyPr wrap="square" rtlCol="0">
            <a:spAutoFit/>
          </a:bodyPr>
          <a:lstStyle/>
          <a:p>
            <a:r>
              <a:rPr lang="en-GB" sz="1400" dirty="0"/>
              <a:t>What: ragdoll punches uses unreal physics and collision boxes</a:t>
            </a:r>
          </a:p>
          <a:p>
            <a:r>
              <a:rPr lang="en-GB" sz="1400" dirty="0"/>
              <a:t>Why: method of using sockets and collision boxes was accessible and worked well with mesh physics </a:t>
            </a:r>
          </a:p>
          <a:p>
            <a:r>
              <a:rPr lang="en-GB" sz="1400" dirty="0"/>
              <a:t>How: unreal Ragdoll physics and mesh sockets to attach collision boxes to apply damage </a:t>
            </a:r>
          </a:p>
          <a:p>
            <a:r>
              <a:rPr lang="en-GB" sz="1400" dirty="0"/>
              <a:t>Alternative: Use a velocity damage filter to apply damage/knockback</a:t>
            </a:r>
          </a:p>
        </p:txBody>
      </p:sp>
    </p:spTree>
    <p:extLst>
      <p:ext uri="{BB962C8B-B14F-4D97-AF65-F5344CB8AC3E}">
        <p14:creationId xmlns:p14="http://schemas.microsoft.com/office/powerpoint/2010/main" val="1150375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3"/>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4"/>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Tree>
    <p:extLst>
      <p:ext uri="{BB962C8B-B14F-4D97-AF65-F5344CB8AC3E}">
        <p14:creationId xmlns:p14="http://schemas.microsoft.com/office/powerpoint/2010/main" val="1713921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concept</a:t>
            </a:r>
          </a:p>
          <a:p>
            <a:r>
              <a:rPr lang="en-GB" dirty="0"/>
              <a:t>Key Mechanics</a:t>
            </a:r>
          </a:p>
          <a:p>
            <a:r>
              <a:rPr lang="en-GB" dirty="0"/>
              <a:t>Player Experience</a:t>
            </a:r>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More 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feel/Feedback</a:t>
            </a:r>
          </a:p>
          <a:p>
            <a:pPr lvl="1"/>
            <a:r>
              <a:rPr lang="en-US" dirty="0">
                <a:ea typeface="Calibri"/>
                <a:cs typeface="Calibri"/>
              </a:rPr>
              <a:t>Visuals</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a:t>
            </a:r>
            <a:r>
              <a:rPr lang="en-US" dirty="0" err="1">
                <a:cs typeface="Calibri"/>
              </a:rPr>
              <a:t>prioritisation</a:t>
            </a:r>
            <a:r>
              <a:rPr lang="en-US" dirty="0">
                <a:cs typeface="Calibri"/>
              </a:rPr>
              <a:t>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668864"/>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Mechanics and Gameplay</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1041918" y="1690688"/>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https://youtu.be/ha_b-I9GlGo</a:t>
            </a:r>
            <a:endParaRPr lang="en-US" dirty="0"/>
          </a:p>
        </p:txBody>
      </p:sp>
      <p:pic>
        <p:nvPicPr>
          <p:cNvPr id="9" name="2023-12-08 02-01-14">
            <a:hlinkClick r:id="" action="ppaction://media"/>
            <a:extLst>
              <a:ext uri="{FF2B5EF4-FFF2-40B4-BE49-F238E27FC236}">
                <a16:creationId xmlns:a16="http://schemas.microsoft.com/office/drawing/2014/main" id="{DF8319B7-EB10-F6B1-7808-320EC80573A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056" y="2141537"/>
            <a:ext cx="7735887" cy="4351338"/>
          </a:xfrm>
        </p:spPr>
      </p:pic>
    </p:spTree>
    <p:extLst>
      <p:ext uri="{BB962C8B-B14F-4D97-AF65-F5344CB8AC3E}">
        <p14:creationId xmlns:p14="http://schemas.microsoft.com/office/powerpoint/2010/main" val="2740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C29C-330F-E9A0-8E94-30E1240440E3}"/>
              </a:ext>
            </a:extLst>
          </p:cNvPr>
          <p:cNvSpPr>
            <a:spLocks noGrp="1"/>
          </p:cNvSpPr>
          <p:nvPr>
            <p:ph type="title"/>
          </p:nvPr>
        </p:nvSpPr>
        <p:spPr/>
        <p:txBody>
          <a:bodyPr/>
          <a:lstStyle/>
          <a:p>
            <a:endParaRPr lang="en-GB"/>
          </a:p>
        </p:txBody>
      </p:sp>
      <p:sp>
        <p:nvSpPr>
          <p:cNvPr id="6" name="Content Placeholder 5">
            <a:extLst>
              <a:ext uri="{FF2B5EF4-FFF2-40B4-BE49-F238E27FC236}">
                <a16:creationId xmlns:a16="http://schemas.microsoft.com/office/drawing/2014/main" id="{FE62CAF9-F3FD-FBDC-312D-9A14DDEAA88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0880216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597</TotalTime>
  <Words>1697</Words>
  <Application>Microsoft Office PowerPoint</Application>
  <PresentationFormat>Widescreen</PresentationFormat>
  <Paragraphs>169</Paragraphs>
  <Slides>16</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Clash of Cos</vt:lpstr>
      <vt:lpstr>Team Introduction</vt:lpstr>
      <vt:lpstr>Overview of Presentation</vt:lpstr>
      <vt:lpstr>Research and Inspiration</vt:lpstr>
      <vt:lpstr>Concept-Genre Inspiration Mash</vt:lpstr>
      <vt:lpstr>Environment Inspiration</vt:lpstr>
      <vt:lpstr>Mechanics and Gameplay</vt:lpstr>
      <vt:lpstr>Gameplay Mood-board/Video/Example</vt:lpstr>
      <vt:lpstr>PowerPoint Presentation</vt:lpstr>
      <vt:lpstr>Core Gameplay Inspiration and Design</vt:lpstr>
      <vt:lpstr>Core Gameplay Implementation &amp; Research</vt:lpstr>
      <vt:lpstr>Knock back Implementation &amp; Research</vt:lpstr>
      <vt:lpstr>Level 1 Implementation &amp; Research</vt:lpstr>
      <vt:lpstr>Conclusions:</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Luke B</cp:lastModifiedBy>
  <cp:revision>647</cp:revision>
  <dcterms:created xsi:type="dcterms:W3CDTF">2023-10-04T22:26:33Z</dcterms:created>
  <dcterms:modified xsi:type="dcterms:W3CDTF">2023-12-08T02:53:38Z</dcterms:modified>
</cp:coreProperties>
</file>